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39" autoAdjust="0"/>
  </p:normalViewPr>
  <p:slideViewPr>
    <p:cSldViewPr>
      <p:cViewPr varScale="1">
        <p:scale>
          <a:sx n="51" d="100"/>
          <a:sy n="51" d="100"/>
        </p:scale>
        <p:origin x="-90" y="-1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74693\Desktop\Classie\CH32\JPG\f32-01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066800"/>
            <a:ext cx="2024063" cy="1530350"/>
          </a:xfrm>
          <a:prstGeom prst="rect">
            <a:avLst/>
          </a:prstGeom>
          <a:noFill/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/>
              <a:t>Copyright © 2016 Elsevier Ltd.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/>
              <a:t>FIGURE 32.1 Schematic of Two Metals to Form an Alloy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Documents and Settings\74693\Desktop\Classie\CH32\JPG\f32-02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90600"/>
            <a:ext cx="3613150" cy="1916113"/>
          </a:xfrm>
          <a:prstGeom prst="rect">
            <a:avLst/>
          </a:prstGeom>
          <a:noFill/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reserved.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/>
              <a:t>FIGURE 32.2 Cooling a Mixture of Two Completely Soluble Metals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Documents and Settings\74693\Desktop\Classie\CH32\JPG\f32-03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19200"/>
            <a:ext cx="3321050" cy="1901825"/>
          </a:xfrm>
          <a:prstGeom prst="rect">
            <a:avLst/>
          </a:prstGeom>
          <a:noFill/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/>
              <a:t>Copyright © 2016 Elsevier Ltd. All rights reserved.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38862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/>
              <a:t>FIGURE 32.3 Mixtures of Partially Soluble Metals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Documents and Settings\74693\Desktop\Classie\CH32\JPG\f32-04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990600"/>
            <a:ext cx="3429000" cy="1697037"/>
          </a:xfrm>
          <a:prstGeom prst="rect">
            <a:avLst/>
          </a:prstGeom>
          <a:noFill/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/>
              <a:t>Copyright © 2016 Elsevier Ltd. All rights reserved.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96266" y="3244334"/>
            <a:ext cx="20217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FIGURE 32.4 A Lead Roof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 descr="C:\Documents and Settings\74693\Desktop\Classie\CH32\JPG\f32-05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838200"/>
            <a:ext cx="3429000" cy="2295525"/>
          </a:xfrm>
          <a:prstGeom prst="rect">
            <a:avLst/>
          </a:prstGeom>
          <a:noFill/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/>
              <a:t>Copyright © 2016 Elsevier Ltd.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3886200"/>
            <a:ext cx="3577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FIGURE 32.5 A Small Scale Electroplating Tank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89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74693</dc:creator>
  <cp:lastModifiedBy>74693</cp:lastModifiedBy>
  <cp:revision>33</cp:revision>
  <dcterms:created xsi:type="dcterms:W3CDTF">2015-09-22T05:28:20Z</dcterms:created>
  <dcterms:modified xsi:type="dcterms:W3CDTF">2015-09-22T08:06:34Z</dcterms:modified>
</cp:coreProperties>
</file>